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6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4210" y="1638837"/>
            <a:ext cx="8915399" cy="210891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4211" y="4404575"/>
            <a:ext cx="9340402" cy="167425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Israt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Jahan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Rinky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Lecturer,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Dept. of CSE,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Varendra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9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315" y="444226"/>
            <a:ext cx="9800823" cy="721215"/>
          </a:xfrm>
        </p:spPr>
        <p:txBody>
          <a:bodyPr/>
          <a:lstStyle/>
          <a:p>
            <a:r>
              <a:rPr lang="en-US" dirty="0"/>
              <a:t>Traversing a Linked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7335" y="1635812"/>
            <a:ext cx="9661838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Start 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6500" y="1955800"/>
            <a:ext cx="53340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/>
          <p:nvPr/>
        </p:nvCxnSpPr>
        <p:spPr>
          <a:xfrm>
            <a:off x="3009900" y="2032000"/>
            <a:ext cx="647700" cy="3810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566836"/>
              </p:ext>
            </p:extLst>
          </p:nvPr>
        </p:nvGraphicFramePr>
        <p:xfrm>
          <a:off x="3657600" y="2230120"/>
          <a:ext cx="1231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4889500" y="2413000"/>
            <a:ext cx="495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05595"/>
              </p:ext>
            </p:extLst>
          </p:nvPr>
        </p:nvGraphicFramePr>
        <p:xfrm>
          <a:off x="5384800" y="2227580"/>
          <a:ext cx="12573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98775"/>
              </p:ext>
            </p:extLst>
          </p:nvPr>
        </p:nvGraphicFramePr>
        <p:xfrm>
          <a:off x="7277100" y="2230120"/>
          <a:ext cx="12065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>
            <a:endCxn id="13" idx="1"/>
          </p:cNvCxnSpPr>
          <p:nvPr/>
        </p:nvCxnSpPr>
        <p:spPr>
          <a:xfrm flipV="1">
            <a:off x="6616700" y="2413000"/>
            <a:ext cx="660400" cy="2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7749"/>
              </p:ext>
            </p:extLst>
          </p:nvPr>
        </p:nvGraphicFramePr>
        <p:xfrm>
          <a:off x="9207500" y="2230120"/>
          <a:ext cx="1282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8509000" y="2413000"/>
            <a:ext cx="698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8679019" y="3733800"/>
          <a:ext cx="1600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INFO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H="1">
            <a:off x="8613462" y="4114800"/>
            <a:ext cx="381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956800" y="4076700"/>
            <a:ext cx="43180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84663" y="4724400"/>
            <a:ext cx="1574800" cy="3683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INFO[PTR]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524463" y="4584700"/>
            <a:ext cx="1728274" cy="3556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LINK[PTR]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886635" y="3582670"/>
          <a:ext cx="3963584" cy="1840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5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INFO[1]=AA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LINK[1]=2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dirty="0"/>
                        <a:t>INFO[2]=BB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LINK[2]=3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dirty="0"/>
                        <a:t>INFO[3]=CC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LINK[3]=4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r>
                        <a:rPr lang="en-US" dirty="0"/>
                        <a:t>INFO[4]=DD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LINK[4]=X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5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0522" y="-1487976"/>
            <a:ext cx="6766561" cy="9459883"/>
          </a:xfrm>
        </p:spPr>
      </p:pic>
    </p:spTree>
    <p:extLst>
      <p:ext uri="{BB962C8B-B14F-4D97-AF65-F5344CB8AC3E}">
        <p14:creationId xmlns:p14="http://schemas.microsoft.com/office/powerpoint/2010/main" val="148350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9F9D4F-5C5C-2BFA-6DEF-14969E9D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linked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0B1911-D702-1A73-0BF1-B9FB3C0AE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52" y="2473270"/>
            <a:ext cx="7671338" cy="1663753"/>
          </a:xfrm>
        </p:spPr>
      </p:pic>
    </p:spTree>
    <p:extLst>
      <p:ext uri="{BB962C8B-B14F-4D97-AF65-F5344CB8AC3E}">
        <p14:creationId xmlns:p14="http://schemas.microsoft.com/office/powerpoint/2010/main" val="189271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B5CA389-C85C-4D3A-A175-B7C712D2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932575" y="-1183342"/>
            <a:ext cx="6476140" cy="9224684"/>
          </a:xfrm>
        </p:spPr>
      </p:pic>
    </p:spTree>
    <p:extLst>
      <p:ext uri="{BB962C8B-B14F-4D97-AF65-F5344CB8AC3E}">
        <p14:creationId xmlns:p14="http://schemas.microsoft.com/office/powerpoint/2010/main" val="211293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887" y="180762"/>
            <a:ext cx="8911687" cy="8389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Linked list: Searching on unsorted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907" y="1019692"/>
            <a:ext cx="9277649" cy="53977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Algo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ll_unsorted_search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start,item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{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=start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while(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≠ null and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info ≠item)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{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next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if(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== null)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{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print “unsuccessful searching”;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else{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print “Found at”,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50771" y="2975956"/>
            <a:ext cx="174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72494" y="2277686"/>
            <a:ext cx="149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2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E48DF3-0EB5-7EBF-B575-E8C384D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967" y="755779"/>
            <a:ext cx="9106645" cy="5234473"/>
          </a:xfrm>
        </p:spPr>
        <p:txBody>
          <a:bodyPr/>
          <a:lstStyle/>
          <a:p>
            <a:r>
              <a:rPr lang="en-US" dirty="0"/>
              <a:t>Sorted linked list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FACDFA-2115-1C3E-82CE-0367B2FF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469" y="1224695"/>
            <a:ext cx="5811061" cy="19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5320497-9B1A-4E66-8595-42FB682FD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83127"/>
            <a:ext cx="9567948" cy="6538385"/>
          </a:xfrm>
        </p:spPr>
      </p:pic>
    </p:spTree>
    <p:extLst>
      <p:ext uri="{BB962C8B-B14F-4D97-AF65-F5344CB8AC3E}">
        <p14:creationId xmlns:p14="http://schemas.microsoft.com/office/powerpoint/2010/main" val="297900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4A2EB-AD2C-8DB9-411D-6237F892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59457"/>
          </a:xfrm>
        </p:spPr>
        <p:txBody>
          <a:bodyPr/>
          <a:lstStyle/>
          <a:p>
            <a:r>
              <a:rPr lang="en-US" dirty="0"/>
              <a:t>Insertion Algorithms in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A9A6FC-92A9-8FE0-13A1-F81003003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83567"/>
            <a:ext cx="8911687" cy="442765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Inserts a node at the beginning of the list.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Inserts a node after the node with a given location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Inserts a node into a sorted list.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4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7FD8DB-947B-73BA-AE94-79D0EAAD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032" y="418837"/>
            <a:ext cx="8911687" cy="784812"/>
          </a:xfrm>
        </p:spPr>
        <p:txBody>
          <a:bodyPr/>
          <a:lstStyle/>
          <a:p>
            <a:r>
              <a:rPr lang="en-US" dirty="0"/>
              <a:t>Inserting after given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7F30170-A377-83B6-7299-F43EC1EE1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16" y="2016773"/>
            <a:ext cx="6286500" cy="3038475"/>
          </a:xfrm>
        </p:spPr>
      </p:pic>
    </p:spTree>
    <p:extLst>
      <p:ext uri="{BB962C8B-B14F-4D97-AF65-F5344CB8AC3E}">
        <p14:creationId xmlns:p14="http://schemas.microsoft.com/office/powerpoint/2010/main" val="98358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56" y="1138843"/>
            <a:ext cx="8337665" cy="4522124"/>
          </a:xfrm>
        </p:spPr>
      </p:pic>
    </p:spTree>
    <p:extLst>
      <p:ext uri="{BB962C8B-B14F-4D97-AF65-F5344CB8AC3E}">
        <p14:creationId xmlns:p14="http://schemas.microsoft.com/office/powerpoint/2010/main" val="404580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2" y="1029835"/>
            <a:ext cx="6998968" cy="4772024"/>
          </a:xfrm>
        </p:spPr>
      </p:pic>
    </p:spTree>
    <p:extLst>
      <p:ext uri="{BB962C8B-B14F-4D97-AF65-F5344CB8AC3E}">
        <p14:creationId xmlns:p14="http://schemas.microsoft.com/office/powerpoint/2010/main" val="85051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D30DE-E792-A32C-F825-5A4ADF02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389" y="345233"/>
            <a:ext cx="9405224" cy="1082351"/>
          </a:xfrm>
        </p:spPr>
        <p:txBody>
          <a:bodyPr/>
          <a:lstStyle/>
          <a:p>
            <a:r>
              <a:rPr lang="en-US" dirty="0"/>
              <a:t>Inserting after a given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85B554-82EF-3D23-AAB3-F389F17DD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55" y="1352939"/>
            <a:ext cx="9642762" cy="4338733"/>
          </a:xfrm>
        </p:spPr>
      </p:pic>
    </p:spTree>
    <p:extLst>
      <p:ext uri="{BB962C8B-B14F-4D97-AF65-F5344CB8AC3E}">
        <p14:creationId xmlns:p14="http://schemas.microsoft.com/office/powerpoint/2010/main" val="350279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51" y="274320"/>
            <a:ext cx="9326880" cy="5519651"/>
          </a:xfrm>
        </p:spPr>
      </p:pic>
    </p:spTree>
    <p:extLst>
      <p:ext uri="{BB962C8B-B14F-4D97-AF65-F5344CB8AC3E}">
        <p14:creationId xmlns:p14="http://schemas.microsoft.com/office/powerpoint/2010/main" val="297616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416" y="216787"/>
            <a:ext cx="8911687" cy="855555"/>
          </a:xfrm>
        </p:spPr>
        <p:txBody>
          <a:bodyPr/>
          <a:lstStyle/>
          <a:p>
            <a:r>
              <a:rPr lang="en-US" dirty="0" smtClean="0"/>
              <a:t>Deletion from a Linked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149886"/>
            <a:ext cx="5030629" cy="2303499"/>
          </a:xfrm>
        </p:spPr>
      </p:pic>
    </p:spTree>
    <p:extLst>
      <p:ext uri="{BB962C8B-B14F-4D97-AF65-F5344CB8AC3E}">
        <p14:creationId xmlns:p14="http://schemas.microsoft.com/office/powerpoint/2010/main" val="3067482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4" y="-232757"/>
            <a:ext cx="9185564" cy="6882939"/>
          </a:xfrm>
        </p:spPr>
      </p:pic>
    </p:spTree>
    <p:extLst>
      <p:ext uri="{BB962C8B-B14F-4D97-AF65-F5344CB8AC3E}">
        <p14:creationId xmlns:p14="http://schemas.microsoft.com/office/powerpoint/2010/main" val="98961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6" y="1030311"/>
            <a:ext cx="9521265" cy="5048518"/>
          </a:xfrm>
        </p:spPr>
      </p:pic>
    </p:spTree>
    <p:extLst>
      <p:ext uri="{BB962C8B-B14F-4D97-AF65-F5344CB8AC3E}">
        <p14:creationId xmlns:p14="http://schemas.microsoft.com/office/powerpoint/2010/main" val="184777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11" y="1023451"/>
            <a:ext cx="8255358" cy="4784921"/>
          </a:xfrm>
        </p:spPr>
      </p:pic>
    </p:spTree>
    <p:extLst>
      <p:ext uri="{BB962C8B-B14F-4D97-AF65-F5344CB8AC3E}">
        <p14:creationId xmlns:p14="http://schemas.microsoft.com/office/powerpoint/2010/main" val="45472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28" y="672229"/>
            <a:ext cx="8822028" cy="5858287"/>
          </a:xfrm>
        </p:spPr>
      </p:pic>
    </p:spTree>
    <p:extLst>
      <p:ext uri="{BB962C8B-B14F-4D97-AF65-F5344CB8AC3E}">
        <p14:creationId xmlns:p14="http://schemas.microsoft.com/office/powerpoint/2010/main" val="167793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0" y="913344"/>
            <a:ext cx="6572573" cy="4624067"/>
          </a:xfrm>
        </p:spPr>
      </p:pic>
    </p:spTree>
    <p:extLst>
      <p:ext uri="{BB962C8B-B14F-4D97-AF65-F5344CB8AC3E}">
        <p14:creationId xmlns:p14="http://schemas.microsoft.com/office/powerpoint/2010/main" val="22799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2" y="723318"/>
            <a:ext cx="7199918" cy="4988920"/>
          </a:xfrm>
        </p:spPr>
      </p:pic>
    </p:spTree>
    <p:extLst>
      <p:ext uri="{BB962C8B-B14F-4D97-AF65-F5344CB8AC3E}">
        <p14:creationId xmlns:p14="http://schemas.microsoft.com/office/powerpoint/2010/main" val="112885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0" y="519160"/>
            <a:ext cx="7431110" cy="5881640"/>
          </a:xfrm>
        </p:spPr>
      </p:pic>
    </p:spTree>
    <p:extLst>
      <p:ext uri="{BB962C8B-B14F-4D97-AF65-F5344CB8AC3E}">
        <p14:creationId xmlns:p14="http://schemas.microsoft.com/office/powerpoint/2010/main" val="93467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72" y="401237"/>
            <a:ext cx="7318104" cy="5960926"/>
          </a:xfrm>
        </p:spPr>
      </p:pic>
    </p:spTree>
    <p:extLst>
      <p:ext uri="{BB962C8B-B14F-4D97-AF65-F5344CB8AC3E}">
        <p14:creationId xmlns:p14="http://schemas.microsoft.com/office/powerpoint/2010/main" val="28609175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1847D8E00CC648B91B65A9CDBF8FE7" ma:contentTypeVersion="3" ma:contentTypeDescription="Create a new document." ma:contentTypeScope="" ma:versionID="245b4b4dc35086907140a830ff535f8b">
  <xsd:schema xmlns:xsd="http://www.w3.org/2001/XMLSchema" xmlns:xs="http://www.w3.org/2001/XMLSchema" xmlns:p="http://schemas.microsoft.com/office/2006/metadata/properties" xmlns:ns2="60b3d41e-b613-42b0-8ecb-2471a47c7e8a" targetNamespace="http://schemas.microsoft.com/office/2006/metadata/properties" ma:root="true" ma:fieldsID="37d58b5a2fb42fbf6655cfd5cf8c6fa8" ns2:_="">
    <xsd:import namespace="60b3d41e-b613-42b0-8ecb-2471a47c7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3d41e-b613-42b0-8ecb-2471a47c7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2467FC-23E8-4A41-8A64-B9C83092B71A}"/>
</file>

<file path=customXml/itemProps2.xml><?xml version="1.0" encoding="utf-8"?>
<ds:datastoreItem xmlns:ds="http://schemas.openxmlformats.org/officeDocument/2006/customXml" ds:itemID="{B8B9B6DB-182F-4968-83C6-82B37D680C74}"/>
</file>

<file path=customXml/itemProps3.xml><?xml version="1.0" encoding="utf-8"?>
<ds:datastoreItem xmlns:ds="http://schemas.openxmlformats.org/officeDocument/2006/customXml" ds:itemID="{36DCA7BC-0E5D-498B-96FA-29C9B0B8FE1C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524</TotalTime>
  <Words>173</Words>
  <Application>Microsoft Office PowerPoint</Application>
  <PresentationFormat>Widescreen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Wisp</vt:lpstr>
      <vt:lpstr>Linked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Traversing a Linked List</vt:lpstr>
      <vt:lpstr>PowerPoint Presentation</vt:lpstr>
      <vt:lpstr>Unsorted linked list</vt:lpstr>
      <vt:lpstr>PowerPoint Presentation</vt:lpstr>
      <vt:lpstr>Linked list: Searching on unsorted linked list</vt:lpstr>
      <vt:lpstr>PowerPoint Presentation</vt:lpstr>
      <vt:lpstr>PowerPoint Presentation</vt:lpstr>
      <vt:lpstr>Insertion Algorithms in Linked List</vt:lpstr>
      <vt:lpstr>Inserting after given node</vt:lpstr>
      <vt:lpstr>PowerPoint Presentation</vt:lpstr>
      <vt:lpstr>Inserting after a given node</vt:lpstr>
      <vt:lpstr>PowerPoint Presentation</vt:lpstr>
      <vt:lpstr>Deletion from a Linked List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List</dc:title>
  <dc:creator>USER</dc:creator>
  <cp:lastModifiedBy>USER</cp:lastModifiedBy>
  <cp:revision>23</cp:revision>
  <dcterms:created xsi:type="dcterms:W3CDTF">2023-11-12T03:38:44Z</dcterms:created>
  <dcterms:modified xsi:type="dcterms:W3CDTF">2023-11-15T07:22:34Z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0x010100321847D8E00CC648B91B65A9CDBF8FE7</vt:lpwstr>
  </property>
</Properties>
</file>